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01" r:id="rId19"/>
    <p:sldId id="269" r:id="rId20"/>
    <p:sldId id="316" r:id="rId21"/>
    <p:sldId id="317" r:id="rId22"/>
    <p:sldId id="315" r:id="rId23"/>
    <p:sldId id="29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95470" autoAdjust="0"/>
  </p:normalViewPr>
  <p:slideViewPr>
    <p:cSldViewPr snapToGrid="0" snapToObjects="1">
      <p:cViewPr>
        <p:scale>
          <a:sx n="81" d="100"/>
          <a:sy n="81" d="100"/>
        </p:scale>
        <p:origin x="2176" y="440"/>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10" name="Rectangle 9"/>
          <p:cNvSpPr/>
          <p:nvPr/>
        </p:nvSpPr>
        <p:spPr>
          <a:xfrm>
            <a:off x="1962370" y="1410780"/>
            <a:ext cx="5509744" cy="3075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smtClean="0">
                <a:solidFill>
                  <a:srgbClr val="FFFFFF"/>
                </a:solidFill>
              </a:rPr>
              <a:t>To-Dos:</a:t>
            </a:r>
          </a:p>
          <a:p>
            <a:pPr marL="285750" indent="-285750" algn="ctr">
              <a:buFontTx/>
              <a:buChar char="-"/>
            </a:pPr>
            <a:r>
              <a:rPr lang="en-US" dirty="0" smtClean="0">
                <a:solidFill>
                  <a:srgbClr val="FFFFFF"/>
                </a:solidFill>
              </a:rPr>
              <a:t>Do distribution of utility function </a:t>
            </a:r>
            <a:r>
              <a:rPr lang="en-US" dirty="0" smtClean="0">
                <a:solidFill>
                  <a:srgbClr val="FFFFFF"/>
                </a:solidFill>
                <a:sym typeface="Wingdings"/>
              </a:rPr>
              <a:t> find a rationale for gamma and lambda</a:t>
            </a:r>
          </a:p>
          <a:p>
            <a:pPr marL="285750" indent="-285750" algn="ctr">
              <a:buFontTx/>
              <a:buChar char="-"/>
            </a:pPr>
            <a:r>
              <a:rPr lang="en-US" dirty="0" smtClean="0">
                <a:solidFill>
                  <a:srgbClr val="FFFFFF"/>
                </a:solidFill>
              </a:rPr>
              <a:t>Plot utility functions</a:t>
            </a:r>
          </a:p>
          <a:p>
            <a:pPr marL="285750" indent="-285750" algn="ctr">
              <a:buFontTx/>
              <a:buChar char="-"/>
            </a:pPr>
            <a:r>
              <a:rPr lang="en-US" dirty="0" smtClean="0">
                <a:solidFill>
                  <a:srgbClr val="FFFFFF"/>
                </a:solidFill>
              </a:rPr>
              <a:t>Find a way to maximize coverage ratio and utility function with </a:t>
            </a:r>
            <a:r>
              <a:rPr lang="en-US" dirty="0" err="1" smtClean="0">
                <a:solidFill>
                  <a:srgbClr val="FFFFFF"/>
                </a:solidFill>
              </a:rPr>
              <a:t>glidepaths</a:t>
            </a:r>
            <a:endParaRPr lang="en-US" dirty="0" smtClean="0">
              <a:solidFill>
                <a:srgbClr val="FFFFFF"/>
              </a:solidFill>
            </a:endParaRPr>
          </a:p>
          <a:p>
            <a:pPr marL="285750" indent="-285750" algn="ctr">
              <a:buFontTx/>
              <a:buChar char="-"/>
            </a:pPr>
            <a:r>
              <a:rPr lang="en-US" dirty="0" smtClean="0">
                <a:solidFill>
                  <a:srgbClr val="FFFFFF"/>
                </a:solidFill>
              </a:rPr>
              <a:t>Try to justify reason for forward-looking SORR </a:t>
            </a:r>
            <a:r>
              <a:rPr lang="en-US" dirty="0" smtClean="0">
                <a:solidFill>
                  <a:srgbClr val="FFFFFF"/>
                </a:solidFill>
                <a:sym typeface="Wingdings"/>
              </a:rPr>
              <a:t> maybe we should use backward-looking (?)</a:t>
            </a:r>
          </a:p>
        </p:txBody>
      </p:sp>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7" name="Picture 16"/>
          <p:cNvPicPr>
            <a:picLocks/>
          </p:cNvPicPr>
          <p:nvPr/>
        </p:nvPicPr>
        <p:blipFill>
          <a:blip r:embed="rId2"/>
          <a:stretch>
            <a:fillRect/>
          </a:stretch>
        </p:blipFill>
        <p:spPr>
          <a:xfrm>
            <a:off x="6297622" y="2283578"/>
            <a:ext cx="2466000" cy="1260000"/>
          </a:xfrm>
          <a:prstGeom prst="rect">
            <a:avLst/>
          </a:prstGeom>
        </p:spPr>
      </p:pic>
      <p:pic>
        <p:nvPicPr>
          <p:cNvPr id="16" name="Picture 15"/>
          <p:cNvPicPr>
            <a:picLocks/>
          </p:cNvPicPr>
          <p:nvPr/>
        </p:nvPicPr>
        <p:blipFill>
          <a:blip r:embed="rId3"/>
          <a:stretch>
            <a:fillRect/>
          </a:stretch>
        </p:blipFill>
        <p:spPr>
          <a:xfrm>
            <a:off x="3806720" y="2283578"/>
            <a:ext cx="2466000" cy="12600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6" name="Picture 5"/>
          <p:cNvPicPr>
            <a:picLocks/>
          </p:cNvPicPr>
          <p:nvPr/>
        </p:nvPicPr>
        <p:blipFill>
          <a:blip r:embed="rId4"/>
          <a:stretch>
            <a:fillRect/>
          </a:stretch>
        </p:blipFill>
        <p:spPr>
          <a:xfrm>
            <a:off x="1314389" y="2279978"/>
            <a:ext cx="2466000" cy="1263600"/>
          </a:xfrm>
          <a:prstGeom prst="rect">
            <a:avLst/>
          </a:prstGeom>
        </p:spPr>
      </p:pic>
      <p:pic>
        <p:nvPicPr>
          <p:cNvPr id="18" name="Picture 17"/>
          <p:cNvPicPr>
            <a:picLocks/>
          </p:cNvPicPr>
          <p:nvPr/>
        </p:nvPicPr>
        <p:blipFill>
          <a:blip r:embed="rId5"/>
          <a:stretch>
            <a:fillRect/>
          </a:stretch>
        </p:blipFill>
        <p:spPr>
          <a:xfrm>
            <a:off x="1314389" y="3561136"/>
            <a:ext cx="2466000" cy="1260000"/>
          </a:xfrm>
          <a:prstGeom prst="rect">
            <a:avLst/>
          </a:prstGeom>
        </p:spPr>
      </p:pic>
      <p:pic>
        <p:nvPicPr>
          <p:cNvPr id="20" name="Picture 19"/>
          <p:cNvPicPr>
            <a:picLocks/>
          </p:cNvPicPr>
          <p:nvPr/>
        </p:nvPicPr>
        <p:blipFill>
          <a:blip r:embed="rId6"/>
          <a:stretch>
            <a:fillRect/>
          </a:stretch>
        </p:blipFill>
        <p:spPr>
          <a:xfrm>
            <a:off x="3806720" y="3561136"/>
            <a:ext cx="2466000" cy="1260000"/>
          </a:xfrm>
          <a:prstGeom prst="rect">
            <a:avLst/>
          </a:prstGeom>
        </p:spPr>
      </p:pic>
      <p:pic>
        <p:nvPicPr>
          <p:cNvPr id="21" name="Picture 20"/>
          <p:cNvPicPr>
            <a:picLocks/>
          </p:cNvPicPr>
          <p:nvPr/>
        </p:nvPicPr>
        <p:blipFill>
          <a:blip r:embed="rId7"/>
          <a:stretch>
            <a:fillRect/>
          </a:stretch>
        </p:blipFill>
        <p:spPr>
          <a:xfrm>
            <a:off x="6297622" y="3561136"/>
            <a:ext cx="2466000" cy="1260000"/>
          </a:xfrm>
          <a:prstGeom prst="rect">
            <a:avLst/>
          </a:prstGeom>
        </p:spPr>
      </p:pic>
      <p:pic>
        <p:nvPicPr>
          <p:cNvPr id="22" name="Picture 21"/>
          <p:cNvPicPr>
            <a:picLocks/>
          </p:cNvPicPr>
          <p:nvPr/>
        </p:nvPicPr>
        <p:blipFill>
          <a:blip r:embed="rId8"/>
          <a:stretch>
            <a:fillRect/>
          </a:stretch>
        </p:blipFill>
        <p:spPr>
          <a:xfrm>
            <a:off x="1314389" y="4835093"/>
            <a:ext cx="2466000" cy="1260000"/>
          </a:xfrm>
          <a:prstGeom prst="rect">
            <a:avLst/>
          </a:prstGeom>
        </p:spPr>
      </p:pic>
      <p:pic>
        <p:nvPicPr>
          <p:cNvPr id="23" name="Picture 22"/>
          <p:cNvPicPr>
            <a:picLocks/>
          </p:cNvPicPr>
          <p:nvPr/>
        </p:nvPicPr>
        <p:blipFill>
          <a:blip r:embed="rId9"/>
          <a:stretch>
            <a:fillRect/>
          </a:stretch>
        </p:blipFill>
        <p:spPr>
          <a:xfrm>
            <a:off x="3806720" y="4835093"/>
            <a:ext cx="2466000" cy="1260000"/>
          </a:xfrm>
          <a:prstGeom prst="rect">
            <a:avLst/>
          </a:prstGeom>
        </p:spPr>
      </p:pic>
      <p:pic>
        <p:nvPicPr>
          <p:cNvPr id="24" name="Picture 23"/>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69756369"/>
              </p:ext>
            </p:extLst>
          </p:nvPr>
        </p:nvGraphicFramePr>
        <p:xfrm>
          <a:off x="342898" y="1667598"/>
          <a:ext cx="8444482" cy="3457624"/>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12.56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64842256"/>
              </p:ext>
            </p:extLst>
          </p:nvPr>
        </p:nvGraphicFramePr>
        <p:xfrm>
          <a:off x="342898" y="1667598"/>
          <a:ext cx="8444482" cy="3457624"/>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26737996"/>
              </p:ext>
            </p:extLst>
          </p:nvPr>
        </p:nvGraphicFramePr>
        <p:xfrm>
          <a:off x="342898" y="1667598"/>
          <a:ext cx="8444482" cy="3457624"/>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0.7</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22</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23</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1261</TotalTime>
  <Words>971</Words>
  <Application>Microsoft Macintosh PowerPoint</Application>
  <PresentationFormat>On-screen Show (4:3)</PresentationFormat>
  <Paragraphs>242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144</cp:revision>
  <dcterms:created xsi:type="dcterms:W3CDTF">2017-11-09T02:03:55Z</dcterms:created>
  <dcterms:modified xsi:type="dcterms:W3CDTF">2018-11-28T02:28:46Z</dcterms:modified>
</cp:coreProperties>
</file>